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5" r:id="rId4"/>
    <p:sldMasterId id="2147483686" r:id="rId5"/>
    <p:sldMasterId id="2147483687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y="5143500" cx="9144000"/>
  <p:notesSz cx="6858000" cy="9144000"/>
  <p:embeddedFontLst>
    <p:embeddedFont>
      <p:font typeface="Raleway"/>
      <p:regular r:id="rId30"/>
      <p:bold r:id="rId31"/>
      <p:italic r:id="rId32"/>
      <p:boldItalic r:id="rId33"/>
    </p:embeddedFont>
    <p:embeddedFont>
      <p:font typeface="Proxima Nova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3.xml"/><Relationship Id="rId41" Type="http://schemas.openxmlformats.org/officeDocument/2006/relationships/font" Target="fonts/Lato-boldItalic.fntdata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Raleway-bold.fntdata"/><Relationship Id="rId30" Type="http://schemas.openxmlformats.org/officeDocument/2006/relationships/font" Target="fonts/Raleway-regular.fntdata"/><Relationship Id="rId11" Type="http://schemas.openxmlformats.org/officeDocument/2006/relationships/slide" Target="slides/slide4.xml"/><Relationship Id="rId33" Type="http://schemas.openxmlformats.org/officeDocument/2006/relationships/font" Target="fonts/Raleway-boldItalic.fntdata"/><Relationship Id="rId10" Type="http://schemas.openxmlformats.org/officeDocument/2006/relationships/slide" Target="slides/slide3.xml"/><Relationship Id="rId32" Type="http://schemas.openxmlformats.org/officeDocument/2006/relationships/font" Target="fonts/Raleway-italic.fntdata"/><Relationship Id="rId13" Type="http://schemas.openxmlformats.org/officeDocument/2006/relationships/slide" Target="slides/slide6.xml"/><Relationship Id="rId35" Type="http://schemas.openxmlformats.org/officeDocument/2006/relationships/font" Target="fonts/ProximaNova-bold.fntdata"/><Relationship Id="rId12" Type="http://schemas.openxmlformats.org/officeDocument/2006/relationships/slide" Target="slides/slide5.xml"/><Relationship Id="rId34" Type="http://schemas.openxmlformats.org/officeDocument/2006/relationships/font" Target="fonts/ProximaNova-regular.fntdata"/><Relationship Id="rId15" Type="http://schemas.openxmlformats.org/officeDocument/2006/relationships/slide" Target="slides/slide8.xml"/><Relationship Id="rId37" Type="http://schemas.openxmlformats.org/officeDocument/2006/relationships/font" Target="fonts/ProximaNova-boldItalic.fntdata"/><Relationship Id="rId14" Type="http://schemas.openxmlformats.org/officeDocument/2006/relationships/slide" Target="slides/slide7.xml"/><Relationship Id="rId36" Type="http://schemas.openxmlformats.org/officeDocument/2006/relationships/font" Target="fonts/ProximaNova-italic.fntdata"/><Relationship Id="rId17" Type="http://schemas.openxmlformats.org/officeDocument/2006/relationships/slide" Target="slides/slide10.xml"/><Relationship Id="rId39" Type="http://schemas.openxmlformats.org/officeDocument/2006/relationships/font" Target="fonts/Lato-bold.fntdata"/><Relationship Id="rId16" Type="http://schemas.openxmlformats.org/officeDocument/2006/relationships/slide" Target="slides/slide9.xml"/><Relationship Id="rId38" Type="http://schemas.openxmlformats.org/officeDocument/2006/relationships/font" Target="fonts/Lato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742e3e7cd_1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742e3e7cd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g64374e3f9f_0_6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Google Shape;297;g64374e3f9f_0_6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64374e3f9f_0_8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64374e3f9f_0_8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64374e3f9f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64374e3f9f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64374e3f9f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1" name="Google Shape;321;g64374e3f9f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64374e3f9f_0_9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64374e3f9f_0_9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64374e3f9f_0_9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64374e3f9f_0_9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64374e3f9f_0_9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64374e3f9f_0_9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64374e3f9f_0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64374e3f9f_0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64374e3f9f_0_9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64374e3f9f_0_9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64374e3f9f_0_9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64374e3f9f_0_9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64374e3f9f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64374e3f9f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64374e3f9f_0_10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64374e3f9f_0_10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64374e3f9f_0_10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64374e3f9f_0_10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64374e3f9f_0_10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64374e3f9f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cbab3a369_1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cbab3a369_1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742e3e7cd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742e3e7cd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4374e3f9f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4374e3f9f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4374e3f9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4374e3f9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64374e3f9f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64374e3f9f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64374e3f9f_0_4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64374e3f9f_0_4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64374e3f9f_0_5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64374e3f9f_0_5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6" name="Google Shape;56;p1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" name="Google Shape;60;p15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1" name="Google Shape;61;p15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2" name="Google Shape;62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6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7" name="Google Shape;6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0" name="Google Shape;70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1" name="Google Shape;71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2" name="Google Shape;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5" name="Google Shape;75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8" name="Google Shape;78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0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2" name="Google Shape;8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21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5" name="Google Shape;8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6" name="Google Shape;86;p21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7" name="Google Shape;87;p21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8" name="Google Shape;88;p2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2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92" name="Google Shape;92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p23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96" name="Google Shape;96;p23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7" name="Google Shape;97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6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6" name="Google Shape;106;p26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7" name="Google Shape;107;p2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08" name="Google Shape;108;p2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9" name="Google Shape;109;p2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2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" name="Google Shape;111;p2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7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4" name="Google Shape;114;p27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15" name="Google Shape;115;p2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16" name="Google Shape;116;p2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7" name="Google Shape;117;p2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2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9" name="Google Shape;119;p27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27"/>
          <p:cNvGrpSpPr/>
          <p:nvPr/>
        </p:nvGrpSpPr>
        <p:grpSpPr>
          <a:xfrm>
            <a:off x="5063108" y="1313285"/>
            <a:ext cx="3459716" cy="2670463"/>
            <a:chOff x="3553042" y="1657806"/>
            <a:chExt cx="3461100" cy="2671532"/>
          </a:xfrm>
        </p:grpSpPr>
        <p:sp>
          <p:nvSpPr>
            <p:cNvPr id="121" name="Google Shape;121;p27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27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27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27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27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27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7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7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129" name="Google Shape;129;p27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27"/>
          <p:cNvSpPr/>
          <p:nvPr/>
        </p:nvSpPr>
        <p:spPr>
          <a:xfrm flipH="1">
            <a:off x="5156273" y="1401826"/>
            <a:ext cx="3268500" cy="1812900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27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132" name="Google Shape;132;p27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133" name="Google Shape;133;p27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4" name="Google Shape;134;p27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35" name="Google Shape;135;p27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136" name="Google Shape;136;p27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37" name="Google Shape;137;p27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" name="Google Shape;139;p28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0" name="Google Shape;140;p2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2" name="Google Shape;142;p2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6" name="Google Shape;146;p2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7" name="Google Shape;147;p2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9" name="Google Shape;149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0" name="Google Shape;150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1" name="Google Shape;151;p2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0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4" name="Google Shape;154;p30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55" name="Google Shape;155;p3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3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7" name="Google Shape;157;p30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8" name="Google Shape;158;p30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59" name="Google Shape;159;p30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0" name="Google Shape;160;p3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1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3" name="Google Shape;163;p3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64" name="Google Shape;164;p3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3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6" name="Google Shape;166;p31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7" name="Google Shape;167;p3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3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3" name="Google Shape;173;p3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4" name="Google Shape;174;p3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33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77" name="Google Shape;177;p33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78" name="Google Shape;178;p3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34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81" name="Google Shape;181;p3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34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3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5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7" name="Google Shape;187;p3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88" name="Google Shape;188;p3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3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35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1" name="Google Shape;191;p35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92" name="Google Shape;192;p35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93" name="Google Shape;193;p3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95" name="Google Shape;195;p36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6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7" name="Google Shape;197;p3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8" name="Google Shape;198;p3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3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3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1" name="Google Shape;201;p36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02" name="Google Shape;202;p3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03" name="Google Shape;203;p36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37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37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7" name="Google Shape;207;p3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08" name="Google Shape;208;p3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3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0" name="Google Shape;210;p3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1" name="Google Shape;211;p37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12" name="Google Shape;212;p37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3" name="Google Shape;213;p3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216" name="Google Shape;216;p3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Google Shape;218;p39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219" name="Google Shape;219;p3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3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1" name="Google Shape;221;p39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2" name="Google Shape;222;p39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3" name="Google Shape;223;p3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4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36.xml"/><Relationship Id="rId16" Type="http://schemas.openxmlformats.org/officeDocument/2006/relationships/theme" Target="../theme/theme4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rt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102" name="Google Shape;102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03" name="Google Shape;103;p2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jpg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jpg"/><Relationship Id="rId4" Type="http://schemas.openxmlformats.org/officeDocument/2006/relationships/image" Target="../media/image3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4.png"/><Relationship Id="rId4" Type="http://schemas.openxmlformats.org/officeDocument/2006/relationships/image" Target="../media/image3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Relationship Id="rId4" Type="http://schemas.openxmlformats.org/officeDocument/2006/relationships/image" Target="../media/image2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8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Relationship Id="rId4" Type="http://schemas.openxmlformats.org/officeDocument/2006/relationships/image" Target="../media/image20.png"/><Relationship Id="rId5" Type="http://schemas.openxmlformats.org/officeDocument/2006/relationships/image" Target="../media/image3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Relationship Id="rId4" Type="http://schemas.openxmlformats.org/officeDocument/2006/relationships/image" Target="../media/image3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jpg"/><Relationship Id="rId4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jp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1"/>
          <p:cNvSpPr txBox="1"/>
          <p:nvPr>
            <p:ph type="ctrTitle"/>
          </p:nvPr>
        </p:nvSpPr>
        <p:spPr>
          <a:xfrm>
            <a:off x="510450" y="1826875"/>
            <a:ext cx="5444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Skincare Routine Recommender</a:t>
            </a:r>
            <a:endParaRPr sz="6000"/>
          </a:p>
        </p:txBody>
      </p:sp>
      <p:sp>
        <p:nvSpPr>
          <p:cNvPr id="232" name="Google Shape;232;p41"/>
          <p:cNvSpPr txBox="1"/>
          <p:nvPr>
            <p:ph idx="1" type="subTitle"/>
          </p:nvPr>
        </p:nvSpPr>
        <p:spPr>
          <a:xfrm>
            <a:off x="510450" y="37415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 sz="2400"/>
              <a:t>y</a:t>
            </a:r>
            <a:r>
              <a:rPr lang="en"/>
              <a:t> Mackenzie Mitchell</a:t>
            </a:r>
            <a:endParaRPr/>
          </a:p>
        </p:txBody>
      </p:sp>
      <p:cxnSp>
        <p:nvCxnSpPr>
          <p:cNvPr id="233" name="Google Shape;233;p41"/>
          <p:cNvCxnSpPr/>
          <p:nvPr/>
        </p:nvCxnSpPr>
        <p:spPr>
          <a:xfrm>
            <a:off x="615150" y="3555125"/>
            <a:ext cx="5004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Google Shape;299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50"/>
          <p:cNvPicPr preferRelativeResize="0"/>
          <p:nvPr/>
        </p:nvPicPr>
        <p:blipFill rotWithShape="1">
          <a:blip r:embed="rId4">
            <a:alphaModFix/>
          </a:blip>
          <a:srcRect b="7036" l="6016" r="8403" t="10956"/>
          <a:stretch/>
        </p:blipFill>
        <p:spPr>
          <a:xfrm>
            <a:off x="1888437" y="0"/>
            <a:ext cx="5367127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01" name="Google Shape;301;p50"/>
          <p:cNvCxnSpPr/>
          <p:nvPr/>
        </p:nvCxnSpPr>
        <p:spPr>
          <a:xfrm rot="10800000">
            <a:off x="7046600" y="4619725"/>
            <a:ext cx="1967400" cy="381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50"/>
          <p:cNvCxnSpPr/>
          <p:nvPr/>
        </p:nvCxnSpPr>
        <p:spPr>
          <a:xfrm rot="10800000">
            <a:off x="5954550" y="4663000"/>
            <a:ext cx="1482000" cy="3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50"/>
          <p:cNvSpPr txBox="1"/>
          <p:nvPr/>
        </p:nvSpPr>
        <p:spPr>
          <a:xfrm>
            <a:off x="0" y="0"/>
            <a:ext cx="21936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Ratings vs.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Average Review Content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Sentiment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Google Shape;3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51"/>
          <p:cNvPicPr preferRelativeResize="0"/>
          <p:nvPr/>
        </p:nvPicPr>
        <p:blipFill rotWithShape="1">
          <a:blip r:embed="rId4">
            <a:alphaModFix/>
          </a:blip>
          <a:srcRect b="7134" l="6530" r="8659" t="10857"/>
          <a:stretch/>
        </p:blipFill>
        <p:spPr>
          <a:xfrm>
            <a:off x="1912400" y="0"/>
            <a:ext cx="53192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10" name="Google Shape;310;p51"/>
          <p:cNvCxnSpPr/>
          <p:nvPr/>
        </p:nvCxnSpPr>
        <p:spPr>
          <a:xfrm rot="10800000">
            <a:off x="7029150" y="4628325"/>
            <a:ext cx="1993500" cy="39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11" name="Google Shape;311;p51"/>
          <p:cNvCxnSpPr/>
          <p:nvPr/>
        </p:nvCxnSpPr>
        <p:spPr>
          <a:xfrm rot="10800000">
            <a:off x="5919625" y="4645800"/>
            <a:ext cx="1308900" cy="441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12" name="Google Shape;312;p51"/>
          <p:cNvSpPr txBox="1"/>
          <p:nvPr/>
        </p:nvSpPr>
        <p:spPr>
          <a:xfrm>
            <a:off x="0" y="61625"/>
            <a:ext cx="2242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Ratings vs.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Average Review 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Title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Sentiment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52"/>
          <p:cNvSpPr txBox="1"/>
          <p:nvPr>
            <p:ph type="title"/>
          </p:nvPr>
        </p:nvSpPr>
        <p:spPr>
          <a:xfrm>
            <a:off x="727800" y="1559325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Modeling</a:t>
            </a:r>
            <a:endParaRPr sz="4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3" name="Google Shape;32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53"/>
          <p:cNvSpPr txBox="1"/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0.96 RMSE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25" name="Google Shape;325;p5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The best fit model was a KNN Baseline model using the pearson baseline </a:t>
            </a:r>
            <a:r>
              <a:rPr lang="en" sz="1800"/>
              <a:t>metric</a:t>
            </a:r>
            <a:r>
              <a:rPr lang="en" sz="1800"/>
              <a:t> while not utilizing the user based approach.</a:t>
            </a:r>
            <a:endParaRPr sz="18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Recommender</a:t>
            </a:r>
            <a:endParaRPr/>
          </a:p>
        </p:txBody>
      </p:sp>
      <p:pic>
        <p:nvPicPr>
          <p:cNvPr id="331" name="Google Shape;3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2376" y="0"/>
            <a:ext cx="536162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69575"/>
            <a:ext cx="8839200" cy="50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71926"/>
            <a:ext cx="8839201" cy="219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78500" y="2763075"/>
            <a:ext cx="3030275" cy="23460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Google Shape;343;p56"/>
          <p:cNvPicPr preferRelativeResize="0"/>
          <p:nvPr/>
        </p:nvPicPr>
        <p:blipFill rotWithShape="1">
          <a:blip r:embed="rId3">
            <a:alphaModFix/>
          </a:blip>
          <a:srcRect b="0" l="931" r="0" t="0"/>
          <a:stretch/>
        </p:blipFill>
        <p:spPr>
          <a:xfrm>
            <a:off x="85250" y="3435250"/>
            <a:ext cx="9058751" cy="122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61199"/>
            <a:ext cx="9144001" cy="123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116186"/>
            <a:ext cx="9143999" cy="1280977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56"/>
          <p:cNvSpPr/>
          <p:nvPr/>
        </p:nvSpPr>
        <p:spPr>
          <a:xfrm>
            <a:off x="4060425" y="330875"/>
            <a:ext cx="1120500" cy="407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56"/>
          <p:cNvSpPr/>
          <p:nvPr/>
        </p:nvSpPr>
        <p:spPr>
          <a:xfrm>
            <a:off x="3527575" y="1823475"/>
            <a:ext cx="735600" cy="3645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56"/>
          <p:cNvSpPr/>
          <p:nvPr/>
        </p:nvSpPr>
        <p:spPr>
          <a:xfrm>
            <a:off x="4891725" y="3596100"/>
            <a:ext cx="807000" cy="4074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p56"/>
          <p:cNvSpPr txBox="1"/>
          <p:nvPr/>
        </p:nvSpPr>
        <p:spPr>
          <a:xfrm>
            <a:off x="6451400" y="238775"/>
            <a:ext cx="2526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Cleanser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0" name="Google Shape;350;p56"/>
          <p:cNvSpPr txBox="1"/>
          <p:nvPr/>
        </p:nvSpPr>
        <p:spPr>
          <a:xfrm>
            <a:off x="6262775" y="1661200"/>
            <a:ext cx="2526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Toner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51" name="Google Shape;351;p56"/>
          <p:cNvSpPr txBox="1"/>
          <p:nvPr/>
        </p:nvSpPr>
        <p:spPr>
          <a:xfrm>
            <a:off x="7566175" y="3550050"/>
            <a:ext cx="2526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Moisturizer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248650" cy="95250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57"/>
          <p:cNvSpPr txBox="1"/>
          <p:nvPr/>
        </p:nvSpPr>
        <p:spPr>
          <a:xfrm>
            <a:off x="7048275" y="1256550"/>
            <a:ext cx="21966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Cleanser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Cleanser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Mist/Moisturizer/Toner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Cleansing Tool :/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Moisturizer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58" name="Google Shape;358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257300"/>
            <a:ext cx="6988599" cy="37323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3" name="Google Shape;36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0" cy="55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857250"/>
            <a:ext cx="8839202" cy="28731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9" name="Google Shape;369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24580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0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42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Offer an easy and accessible way for consumers to find the right set of skincare products for their skin problems.</a:t>
            </a:r>
            <a:endParaRPr sz="3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4" name="Google Shape;37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839201" cy="152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29774"/>
            <a:ext cx="8839203" cy="1491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3473964"/>
            <a:ext cx="8839200" cy="1418127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60"/>
          <p:cNvSpPr/>
          <p:nvPr/>
        </p:nvSpPr>
        <p:spPr>
          <a:xfrm>
            <a:off x="5311075" y="1996200"/>
            <a:ext cx="801300" cy="353700"/>
          </a:xfrm>
          <a:prstGeom prst="ellipse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p60"/>
          <p:cNvSpPr txBox="1"/>
          <p:nvPr/>
        </p:nvSpPr>
        <p:spPr>
          <a:xfrm>
            <a:off x="6259575" y="218575"/>
            <a:ext cx="2526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Helps with redness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79" name="Google Shape;379;p60"/>
          <p:cNvSpPr txBox="1"/>
          <p:nvPr/>
        </p:nvSpPr>
        <p:spPr>
          <a:xfrm>
            <a:off x="7089525" y="1893625"/>
            <a:ext cx="2526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Serum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80" name="Google Shape;380;p60"/>
          <p:cNvSpPr txBox="1"/>
          <p:nvPr/>
        </p:nvSpPr>
        <p:spPr>
          <a:xfrm>
            <a:off x="6156400" y="3473975"/>
            <a:ext cx="2526600" cy="4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Makeup-remover</a:t>
            </a:r>
            <a:endParaRPr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5" name="Google Shape;385;p61"/>
          <p:cNvPicPr preferRelativeResize="0"/>
          <p:nvPr/>
        </p:nvPicPr>
        <p:blipFill rotWithShape="1">
          <a:blip r:embed="rId3">
            <a:alphaModFix/>
          </a:blip>
          <a:srcRect b="0" l="721" r="1764" t="0"/>
          <a:stretch/>
        </p:blipFill>
        <p:spPr>
          <a:xfrm>
            <a:off x="0" y="1181100"/>
            <a:ext cx="7648773" cy="3273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8153400" cy="102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61"/>
          <p:cNvSpPr txBox="1"/>
          <p:nvPr/>
        </p:nvSpPr>
        <p:spPr>
          <a:xfrm>
            <a:off x="7524075" y="1095850"/>
            <a:ext cx="2196600" cy="373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Cleanser Tool For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Oily Skin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Supplement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Serum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Serum/Peel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Mini Traveling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Cleanser Tool :/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6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393" name="Google Shape;393;p6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cleansing tool is frequently recommended and may need to be removed from the dataset.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In the future, I would like to ensure that at least one of each of the product types that the user requests is recommended.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000000"/>
                </a:solidFill>
              </a:rPr>
              <a:t>Data</a:t>
            </a:r>
            <a:endParaRPr sz="3600">
              <a:solidFill>
                <a:srgbClr val="000000"/>
              </a:solidFill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311700" y="1396375"/>
            <a:ext cx="8520600" cy="317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   Obtained by </a:t>
            </a:r>
            <a:r>
              <a:rPr b="1" lang="en" sz="2400"/>
              <a:t>web scraping</a:t>
            </a:r>
            <a:r>
              <a:rPr b="1" lang="en" sz="2400"/>
              <a:t> SkinStore.com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/>
              <a:t>   1,700 skin care products from 102 brands with almost    3,300 reviews total from almost 1,400 users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/>
              <a:t>   Some products with only one rating, some 5 star products with many ratings </a:t>
            </a:r>
            <a:endParaRPr b="1"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b="1" lang="en" sz="2400"/>
              <a:t> </a:t>
            </a:r>
            <a:endParaRPr b="1" sz="2400"/>
          </a:p>
        </p:txBody>
      </p:sp>
      <p:sp>
        <p:nvSpPr>
          <p:cNvPr id="247" name="Google Shape;247;p43"/>
          <p:cNvSpPr/>
          <p:nvPr/>
        </p:nvSpPr>
        <p:spPr>
          <a:xfrm>
            <a:off x="196775" y="1491225"/>
            <a:ext cx="383100" cy="3831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43"/>
          <p:cNvSpPr/>
          <p:nvPr/>
        </p:nvSpPr>
        <p:spPr>
          <a:xfrm>
            <a:off x="196775" y="2109625"/>
            <a:ext cx="383100" cy="3831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43"/>
          <p:cNvSpPr/>
          <p:nvPr/>
        </p:nvSpPr>
        <p:spPr>
          <a:xfrm>
            <a:off x="196775" y="3152600"/>
            <a:ext cx="383100" cy="383100"/>
          </a:xfrm>
          <a:prstGeom prst="smileyFace">
            <a:avLst>
              <a:gd fmla="val 4653" name="adj"/>
            </a:avLst>
          </a:prstGeom>
          <a:solidFill>
            <a:srgbClr val="FFFF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44"/>
          <p:cNvPicPr preferRelativeResize="0"/>
          <p:nvPr/>
        </p:nvPicPr>
        <p:blipFill rotWithShape="1">
          <a:blip r:embed="rId3">
            <a:alphaModFix/>
          </a:blip>
          <a:srcRect b="6117" l="7469" r="7460" t="8441"/>
          <a:stretch/>
        </p:blipFill>
        <p:spPr>
          <a:xfrm>
            <a:off x="4023400" y="0"/>
            <a:ext cx="5120603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2506050"/>
            <a:ext cx="3956150" cy="26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045199" cy="3319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44"/>
          <p:cNvPicPr preferRelativeResize="0"/>
          <p:nvPr/>
        </p:nvPicPr>
        <p:blipFill rotWithShape="1">
          <a:blip r:embed="rId6">
            <a:alphaModFix/>
          </a:blip>
          <a:srcRect b="129340" l="-2300" r="2300" t="-129340"/>
          <a:stretch/>
        </p:blipFill>
        <p:spPr>
          <a:xfrm>
            <a:off x="0" y="0"/>
            <a:ext cx="4045199" cy="25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44"/>
          <p:cNvSpPr txBox="1"/>
          <p:nvPr>
            <p:ph type="title"/>
          </p:nvPr>
        </p:nvSpPr>
        <p:spPr>
          <a:xfrm>
            <a:off x="130850" y="1086300"/>
            <a:ext cx="40452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EDA</a:t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5"/>
          <p:cNvPicPr preferRelativeResize="0"/>
          <p:nvPr/>
        </p:nvPicPr>
        <p:blipFill rotWithShape="1">
          <a:blip r:embed="rId4">
            <a:alphaModFix/>
          </a:blip>
          <a:srcRect b="16299" l="14181" r="8364" t="15356"/>
          <a:stretch/>
        </p:blipFill>
        <p:spPr>
          <a:xfrm>
            <a:off x="1848525" y="0"/>
            <a:ext cx="582844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45"/>
          <p:cNvSpPr txBox="1"/>
          <p:nvPr/>
        </p:nvSpPr>
        <p:spPr>
          <a:xfrm>
            <a:off x="197175" y="258800"/>
            <a:ext cx="70983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Brands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46"/>
          <p:cNvSpPr txBox="1"/>
          <p:nvPr/>
        </p:nvSpPr>
        <p:spPr>
          <a:xfrm>
            <a:off x="221800" y="419000"/>
            <a:ext cx="21936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Prices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2" name="Google Shape;272;p46"/>
          <p:cNvPicPr preferRelativeResize="0"/>
          <p:nvPr/>
        </p:nvPicPr>
        <p:blipFill rotWithShape="1">
          <a:blip r:embed="rId4">
            <a:alphaModFix/>
          </a:blip>
          <a:srcRect b="5964" l="2449" r="9428" t="8579"/>
          <a:stretch/>
        </p:blipFill>
        <p:spPr>
          <a:xfrm>
            <a:off x="1537663" y="0"/>
            <a:ext cx="564968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7" name="Google Shape;27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Google Shape;278;p47"/>
          <p:cNvSpPr txBox="1"/>
          <p:nvPr/>
        </p:nvSpPr>
        <p:spPr>
          <a:xfrm>
            <a:off x="147875" y="258825"/>
            <a:ext cx="29208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Ratings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79" name="Google Shape;279;p47"/>
          <p:cNvPicPr preferRelativeResize="0"/>
          <p:nvPr/>
        </p:nvPicPr>
        <p:blipFill rotWithShape="1">
          <a:blip r:embed="rId4">
            <a:alphaModFix/>
          </a:blip>
          <a:srcRect b="6117" l="7469" r="7460" t="8441"/>
          <a:stretch/>
        </p:blipFill>
        <p:spPr>
          <a:xfrm>
            <a:off x="1820050" y="0"/>
            <a:ext cx="512060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47"/>
          <p:cNvSpPr txBox="1"/>
          <p:nvPr/>
        </p:nvSpPr>
        <p:spPr>
          <a:xfrm>
            <a:off x="952725" y="693825"/>
            <a:ext cx="5964900" cy="6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8"/>
          <p:cNvPicPr preferRelativeResize="0"/>
          <p:nvPr/>
        </p:nvPicPr>
        <p:blipFill rotWithShape="1">
          <a:blip r:embed="rId4">
            <a:alphaModFix/>
          </a:blip>
          <a:srcRect b="4581" l="7983" r="9029" t="8310"/>
          <a:stretch/>
        </p:blipFill>
        <p:spPr>
          <a:xfrm>
            <a:off x="2013800" y="0"/>
            <a:ext cx="588043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48"/>
          <p:cNvSpPr txBox="1"/>
          <p:nvPr/>
        </p:nvSpPr>
        <p:spPr>
          <a:xfrm>
            <a:off x="113925" y="279525"/>
            <a:ext cx="29208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Skin 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Problems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2" name="Google Shape;2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 rotWithShape="1">
          <a:blip r:embed="rId4">
            <a:alphaModFix/>
          </a:blip>
          <a:srcRect b="4589" l="8624" r="7965" t="8823"/>
          <a:stretch/>
        </p:blipFill>
        <p:spPr>
          <a:xfrm>
            <a:off x="1676000" y="0"/>
            <a:ext cx="594526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49"/>
          <p:cNvSpPr txBox="1"/>
          <p:nvPr/>
        </p:nvSpPr>
        <p:spPr>
          <a:xfrm>
            <a:off x="113925" y="279525"/>
            <a:ext cx="29208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Product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Types</a:t>
            </a:r>
            <a:endParaRPr sz="30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